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cht, Ellen" initials="SE" lastIdx="2" clrIdx="0">
    <p:extLst>
      <p:ext uri="{19B8F6BF-5375-455C-9EA6-DF929625EA0E}">
        <p15:presenceInfo xmlns:p15="http://schemas.microsoft.com/office/powerpoint/2012/main" userId="S-1-5-21-157409947-798284684-3110082497-1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84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3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39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54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1184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26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1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0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0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4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1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0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4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2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1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2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2"/>
                </a:solidFill>
              </a:rPr>
              <a:t>OrKan</a:t>
            </a:r>
            <a:r>
              <a:rPr lang="de-DE" dirty="0" smtClean="0">
                <a:solidFill>
                  <a:schemeClr val="accent2"/>
                </a:solidFill>
              </a:rPr>
              <a:t>-App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Maschinenmanagement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531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/>
          <p:nvPr/>
        </p:nvPicPr>
        <p:blipFill>
          <a:blip r:embed="rId2"/>
          <a:stretch>
            <a:fillRect/>
          </a:stretch>
        </p:blipFill>
        <p:spPr>
          <a:xfrm>
            <a:off x="897248" y="1771613"/>
            <a:ext cx="581025" cy="60960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783455" y="1773194"/>
            <a:ext cx="709277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Maschinen mit diesem Symbol befinden sich im Lager und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verfügbar. 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/>
          <p:cNvPicPr/>
          <p:nvPr/>
        </p:nvPicPr>
        <p:blipFill>
          <a:blip r:embed="rId3"/>
          <a:stretch>
            <a:fillRect/>
          </a:stretch>
        </p:blipFill>
        <p:spPr>
          <a:xfrm>
            <a:off x="897248" y="2618458"/>
            <a:ext cx="600075" cy="60007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783455" y="2531470"/>
            <a:ext cx="699392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Symbol zeigt, dass die damit gekennzeichnete Maschine durch die angemeldete Person ausgeliehen ist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Grafik 13"/>
          <p:cNvPicPr/>
          <p:nvPr/>
        </p:nvPicPr>
        <p:blipFill>
          <a:blip r:embed="rId4"/>
          <a:stretch>
            <a:fillRect/>
          </a:stretch>
        </p:blipFill>
        <p:spPr>
          <a:xfrm>
            <a:off x="897248" y="3457906"/>
            <a:ext cx="600075" cy="5715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783458" y="3357068"/>
            <a:ext cx="699392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diesem Symbol sind die Maschinen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markiert,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durch einen anderen Mitarbeiter ausgeliehen sind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/>
          <p:cNvPicPr/>
          <p:nvPr/>
        </p:nvPicPr>
        <p:blipFill>
          <a:blip r:embed="rId5"/>
          <a:stretch>
            <a:fillRect/>
          </a:stretch>
        </p:blipFill>
        <p:spPr>
          <a:xfrm>
            <a:off x="897248" y="4268779"/>
            <a:ext cx="571500" cy="590550"/>
          </a:xfrm>
          <a:prstGeom prst="rect">
            <a:avLst/>
          </a:prstGeom>
        </p:spPr>
      </p:pic>
      <p:pic>
        <p:nvPicPr>
          <p:cNvPr id="17" name="Grafik 16"/>
          <p:cNvPicPr/>
          <p:nvPr/>
        </p:nvPicPr>
        <p:blipFill>
          <a:blip r:embed="rId6"/>
          <a:stretch>
            <a:fillRect/>
          </a:stretch>
        </p:blipFill>
        <p:spPr>
          <a:xfrm>
            <a:off x="897248" y="5098702"/>
            <a:ext cx="571500" cy="581025"/>
          </a:xfrm>
          <a:prstGeom prst="rect">
            <a:avLst/>
          </a:prstGeom>
        </p:spPr>
      </p:pic>
      <p:pic>
        <p:nvPicPr>
          <p:cNvPr id="18" name="Grafik 17"/>
          <p:cNvPicPr/>
          <p:nvPr/>
        </p:nvPicPr>
        <p:blipFill>
          <a:blip r:embed="rId7"/>
          <a:stretch>
            <a:fillRect/>
          </a:stretch>
        </p:blipFill>
        <p:spPr>
          <a:xfrm>
            <a:off x="906773" y="5919100"/>
            <a:ext cx="561975" cy="59055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783455" y="5021408"/>
            <a:ext cx="709277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 gelben Kreis sind die Maschinen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erkennbar,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 mindestens eine Reservierung vorliegt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783455" y="4182666"/>
            <a:ext cx="716692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Symbol bedeutet, dass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diese Maschine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Reservierung vorliegt.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783455" y="5847006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Symbol dient zum Stornieren der Reservierung.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97248" y="740032"/>
            <a:ext cx="2270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APP-Symbole</a:t>
            </a:r>
            <a:endParaRPr lang="de-DE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98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97248" y="740032"/>
            <a:ext cx="2510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</a:rPr>
              <a:t>Benutzerleiste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97248" y="145090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Standard-Benutzer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061201" y="2273233"/>
            <a:ext cx="7210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Im roten Kreis wird die </a:t>
            </a:r>
            <a:r>
              <a:rPr lang="de-DE" sz="1600" dirty="0"/>
              <a:t>Anzahl der aktuell gebuchten Ausleihen </a:t>
            </a:r>
            <a:endParaRPr lang="de-DE" sz="1600" dirty="0" smtClean="0"/>
          </a:p>
          <a:p>
            <a:r>
              <a:rPr lang="de-DE" sz="1600" dirty="0" smtClean="0"/>
              <a:t>und </a:t>
            </a:r>
            <a:r>
              <a:rPr lang="de-DE" sz="1600" dirty="0"/>
              <a:t>Reservierungen der angemeldeten </a:t>
            </a:r>
            <a:r>
              <a:rPr lang="de-DE" sz="1600" dirty="0" smtClean="0"/>
              <a:t>Person </a:t>
            </a:r>
            <a:r>
              <a:rPr lang="de-DE" sz="1600" dirty="0" smtClean="0"/>
              <a:t>angezeigt.</a:t>
            </a:r>
            <a:endParaRPr lang="de-DE" sz="1600" dirty="0"/>
          </a:p>
          <a:p>
            <a:r>
              <a:rPr lang="de-DE" sz="1600" dirty="0" smtClean="0"/>
              <a:t>Das Betätigen dieses Buttons öffnet das Info-Fenster mit der Auflistung dieser Ausleihen und </a:t>
            </a:r>
            <a:r>
              <a:rPr lang="de-DE" sz="1600" dirty="0" smtClean="0"/>
              <a:t>Reservierungen.</a:t>
            </a:r>
            <a:endParaRPr lang="de-DE" sz="1600" dirty="0"/>
          </a:p>
        </p:txBody>
      </p:sp>
      <p:sp>
        <p:nvSpPr>
          <p:cNvPr id="13" name="Textfeld 12"/>
          <p:cNvSpPr txBox="1"/>
          <p:nvPr/>
        </p:nvSpPr>
        <p:spPr>
          <a:xfrm>
            <a:off x="2061201" y="5363156"/>
            <a:ext cx="3416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Durch Antippen der grauen Fläche wird </a:t>
            </a:r>
            <a:r>
              <a:rPr lang="de-DE" sz="1600" dirty="0" smtClean="0"/>
              <a:t>der </a:t>
            </a:r>
            <a:r>
              <a:rPr lang="de-DE" sz="1600" dirty="0" smtClean="0"/>
              <a:t>Benutzer </a:t>
            </a:r>
            <a:r>
              <a:rPr lang="de-DE" sz="1600" dirty="0" smtClean="0"/>
              <a:t>abgemeldet.</a:t>
            </a:r>
            <a:endParaRPr lang="de-DE" sz="1600" dirty="0"/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201" y="3803452"/>
            <a:ext cx="4476750" cy="876300"/>
          </a:xfrm>
          <a:prstGeom prst="rect">
            <a:avLst/>
          </a:prstGeom>
        </p:spPr>
      </p:pic>
      <p:sp>
        <p:nvSpPr>
          <p:cNvPr id="15" name="Pfeil nach unten 14"/>
          <p:cNvSpPr/>
          <p:nvPr/>
        </p:nvSpPr>
        <p:spPr>
          <a:xfrm>
            <a:off x="5987443" y="3199590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oben 19"/>
          <p:cNvSpPr/>
          <p:nvPr/>
        </p:nvSpPr>
        <p:spPr>
          <a:xfrm>
            <a:off x="3365259" y="4613338"/>
            <a:ext cx="216000" cy="7200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6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9496" y="1595279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Administrator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979496" y="5343388"/>
            <a:ext cx="3629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Das Antippen der grauen Fläche öffnet das Fenster  „</a:t>
            </a:r>
            <a:r>
              <a:rPr lang="de-DE" sz="1600" i="1" dirty="0"/>
              <a:t>Ausleihen auf…“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4943632" y="5343389"/>
            <a:ext cx="310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Durch Antippen dieses Symbols wird der Benutzer </a:t>
            </a:r>
            <a:r>
              <a:rPr lang="de-DE" sz="1600" dirty="0" smtClean="0"/>
              <a:t>abgemeldet.</a:t>
            </a:r>
            <a:endParaRPr lang="de-DE" sz="16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578" y="3790367"/>
            <a:ext cx="4476750" cy="885825"/>
          </a:xfrm>
          <a:prstGeom prst="rect">
            <a:avLst/>
          </a:prstGeom>
        </p:spPr>
      </p:pic>
      <p:sp>
        <p:nvSpPr>
          <p:cNvPr id="6" name="Pfeil nach oben 5"/>
          <p:cNvSpPr/>
          <p:nvPr/>
        </p:nvSpPr>
        <p:spPr>
          <a:xfrm>
            <a:off x="5226387" y="4623389"/>
            <a:ext cx="216000" cy="7200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oben 6"/>
          <p:cNvSpPr/>
          <p:nvPr/>
        </p:nvSpPr>
        <p:spPr>
          <a:xfrm>
            <a:off x="2865944" y="4623389"/>
            <a:ext cx="216000" cy="7200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unten 7"/>
          <p:cNvSpPr/>
          <p:nvPr/>
        </p:nvSpPr>
        <p:spPr>
          <a:xfrm>
            <a:off x="6115452" y="3186505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897248" y="740032"/>
            <a:ext cx="2510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chemeClr val="accent2"/>
                </a:solidFill>
              </a:rPr>
              <a:t>Benutzerleiste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163578" y="2296638"/>
            <a:ext cx="76239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Im roten Kreis wird die Anzahl der aktuell gebuchten Ausleihen </a:t>
            </a:r>
          </a:p>
          <a:p>
            <a:r>
              <a:rPr lang="de-DE" sz="1600" dirty="0"/>
              <a:t>und Reservierungen der angemeldeten Person angezeigt.</a:t>
            </a:r>
          </a:p>
          <a:p>
            <a:r>
              <a:rPr lang="de-DE" sz="1600" dirty="0"/>
              <a:t>Das Betätigen dieses Buttons öffnet das Info-Fenster mit der Auflistung dieser Ausleihen und Reservierungen.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9917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97248" y="740032"/>
            <a:ext cx="1914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Menüleiste</a:t>
            </a:r>
            <a:endParaRPr lang="de-DE" sz="2800" dirty="0">
              <a:solidFill>
                <a:schemeClr val="accent2"/>
              </a:solidFill>
            </a:endParaRPr>
          </a:p>
        </p:txBody>
      </p:sp>
      <p:pic>
        <p:nvPicPr>
          <p:cNvPr id="3" name="Grafik 2"/>
          <p:cNvPicPr/>
          <p:nvPr/>
        </p:nvPicPr>
        <p:blipFill>
          <a:blip r:embed="rId2"/>
          <a:stretch>
            <a:fillRect/>
          </a:stretch>
        </p:blipFill>
        <p:spPr>
          <a:xfrm>
            <a:off x="2391025" y="4015689"/>
            <a:ext cx="4714875" cy="828675"/>
          </a:xfrm>
          <a:prstGeom prst="rect">
            <a:avLst/>
          </a:prstGeom>
        </p:spPr>
      </p:pic>
      <p:sp>
        <p:nvSpPr>
          <p:cNvPr id="4" name="Pfeil nach unten 3"/>
          <p:cNvSpPr/>
          <p:nvPr/>
        </p:nvSpPr>
        <p:spPr>
          <a:xfrm>
            <a:off x="2897732" y="3385543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unten 4"/>
          <p:cNvSpPr/>
          <p:nvPr/>
        </p:nvSpPr>
        <p:spPr>
          <a:xfrm rot="10800000">
            <a:off x="5237761" y="4754510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oben 5"/>
          <p:cNvSpPr/>
          <p:nvPr/>
        </p:nvSpPr>
        <p:spPr>
          <a:xfrm>
            <a:off x="4088569" y="4754510"/>
            <a:ext cx="216000" cy="7200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oben 6"/>
          <p:cNvSpPr/>
          <p:nvPr/>
        </p:nvSpPr>
        <p:spPr>
          <a:xfrm>
            <a:off x="6434112" y="4754510"/>
            <a:ext cx="216000" cy="720000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918575" y="2673235"/>
            <a:ext cx="553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Der Home-Button ist in jedem Menüpunkt verfügbar </a:t>
            </a:r>
            <a:r>
              <a:rPr lang="de-DE" sz="1600" dirty="0" smtClean="0"/>
              <a:t>und </a:t>
            </a:r>
            <a:r>
              <a:rPr lang="de-DE" sz="1600" dirty="0"/>
              <a:t>öffnet die Startseite des jeweiligen Menüpunktes mit dem Suchfeld.</a:t>
            </a:r>
          </a:p>
        </p:txBody>
      </p:sp>
      <p:sp>
        <p:nvSpPr>
          <p:cNvPr id="9" name="Rechteck 8"/>
          <p:cNvSpPr/>
          <p:nvPr/>
        </p:nvSpPr>
        <p:spPr>
          <a:xfrm>
            <a:off x="4939072" y="5612880"/>
            <a:ext cx="10293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Schlüssel</a:t>
            </a:r>
            <a:endParaRPr lang="de-DE" sz="1600" dirty="0">
              <a:latin typeface="+mj-lt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207161" y="5602722"/>
            <a:ext cx="11409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Flaschen</a:t>
            </a:r>
            <a:endParaRPr lang="de-DE" sz="1600" dirty="0"/>
          </a:p>
        </p:txBody>
      </p:sp>
      <p:sp>
        <p:nvSpPr>
          <p:cNvPr id="11" name="Rechteck 10"/>
          <p:cNvSpPr/>
          <p:nvPr/>
        </p:nvSpPr>
        <p:spPr>
          <a:xfrm>
            <a:off x="3476780" y="5602722"/>
            <a:ext cx="12235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anose="02020603050405020304" pitchFamily="18" charset="0"/>
              </a:rPr>
              <a:t>Maschinen</a:t>
            </a:r>
            <a:endParaRPr lang="de-DE" sz="1600" dirty="0"/>
          </a:p>
        </p:txBody>
      </p:sp>
      <p:sp>
        <p:nvSpPr>
          <p:cNvPr id="12" name="Rechteck 11"/>
          <p:cNvSpPr/>
          <p:nvPr/>
        </p:nvSpPr>
        <p:spPr>
          <a:xfrm>
            <a:off x="897248" y="1457417"/>
            <a:ext cx="9113026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Menüleiste ermöglicht den Wechsel zwischen einzelnen Menüpunkten: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Maschinen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Schlüssel und Flaschen. </a:t>
            </a:r>
            <a:r>
              <a:rPr lang="de-D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Der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aktuell gewählte Menüpunkt ist an der dunkelgrünen Färbung des Buttons zu erkennen.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260305" y="6044054"/>
            <a:ext cx="4386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Verwaltung der Ausleihen und Reservierungen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9150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897248" y="740032"/>
            <a:ext cx="2618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Ausleihen auf…</a:t>
            </a:r>
            <a:endParaRPr lang="de-DE" sz="2800" dirty="0">
              <a:solidFill>
                <a:schemeClr val="accent2"/>
              </a:solidFill>
            </a:endParaRPr>
          </a:p>
        </p:txBody>
      </p:sp>
      <p:pic>
        <p:nvPicPr>
          <p:cNvPr id="4" name="Grafi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52211" y="2935103"/>
            <a:ext cx="4286250" cy="35433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897180" y="170715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Durch Aktivieren der einzelnen Menübuttons bestimmt der Administrator, ob 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er </a:t>
            </a:r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die Ausleihen auf einen Mitarbeiter, ein Fahrzeug oder ein Projekt erfassen 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möchte.</a:t>
            </a:r>
            <a:endParaRPr lang="de-DE" sz="1600" dirty="0"/>
          </a:p>
        </p:txBody>
      </p:sp>
      <p:sp>
        <p:nvSpPr>
          <p:cNvPr id="13" name="Textfeld 12"/>
          <p:cNvSpPr txBox="1"/>
          <p:nvPr/>
        </p:nvSpPr>
        <p:spPr>
          <a:xfrm>
            <a:off x="8085221" y="47067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1638" y="4229699"/>
            <a:ext cx="2398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Mithilfe des Suchfeldes kann nach einem Mitarbeiter</a:t>
            </a:r>
            <a:r>
              <a:rPr lang="de-DE" sz="1600" dirty="0" smtClean="0"/>
              <a:t>, </a:t>
            </a:r>
            <a:r>
              <a:rPr lang="de-DE" sz="1600" dirty="0" smtClean="0"/>
              <a:t>Fahrzeug </a:t>
            </a:r>
            <a:r>
              <a:rPr lang="de-DE" sz="1600" dirty="0" smtClean="0"/>
              <a:t>oder Projekt </a:t>
            </a:r>
            <a:r>
              <a:rPr lang="de-DE" sz="1600" dirty="0" smtClean="0"/>
              <a:t>gesucht </a:t>
            </a:r>
            <a:r>
              <a:rPr lang="de-DE" sz="1600" dirty="0" smtClean="0"/>
              <a:t>werden.</a:t>
            </a:r>
            <a:endParaRPr lang="de-DE" sz="1600" dirty="0"/>
          </a:p>
        </p:txBody>
      </p:sp>
      <p:sp>
        <p:nvSpPr>
          <p:cNvPr id="16" name="Textfeld 15"/>
          <p:cNvSpPr txBox="1"/>
          <p:nvPr/>
        </p:nvSpPr>
        <p:spPr>
          <a:xfrm>
            <a:off x="7634182" y="4331785"/>
            <a:ext cx="22714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Das X-Symbol löscht die </a:t>
            </a:r>
            <a:r>
              <a:rPr lang="de-DE" sz="1600" dirty="0" smtClean="0"/>
              <a:t>Eingabe.</a:t>
            </a:r>
          </a:p>
          <a:p>
            <a:endParaRPr lang="de-DE" sz="800" dirty="0" smtClean="0"/>
          </a:p>
          <a:p>
            <a:r>
              <a:rPr lang="de-DE" sz="1600" dirty="0"/>
              <a:t>Die Lupe listet die Suchergebnisse </a:t>
            </a:r>
            <a:r>
              <a:rPr lang="de-DE" sz="1600" dirty="0" smtClean="0"/>
              <a:t>auf.</a:t>
            </a:r>
            <a:endParaRPr lang="de-DE" sz="1600" dirty="0"/>
          </a:p>
          <a:p>
            <a:r>
              <a:rPr lang="de-DE" sz="1600" dirty="0" smtClean="0"/>
              <a:t> </a:t>
            </a:r>
            <a:endParaRPr lang="de-DE" sz="1600" dirty="0"/>
          </a:p>
        </p:txBody>
      </p:sp>
      <p:pic>
        <p:nvPicPr>
          <p:cNvPr id="2050" name="Grafik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feil nach unten 10"/>
          <p:cNvSpPr/>
          <p:nvPr/>
        </p:nvSpPr>
        <p:spPr>
          <a:xfrm>
            <a:off x="3515272" y="2571709"/>
            <a:ext cx="216000" cy="126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16200000">
            <a:off x="2929898" y="4598517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 rot="5400000">
            <a:off x="7166182" y="4587060"/>
            <a:ext cx="216000" cy="720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3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294</Words>
  <Application>Microsoft Office PowerPoint</Application>
  <PresentationFormat>Breitbild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Facette</vt:lpstr>
      <vt:lpstr>OrKan-App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OrKan-App</dc:title>
  <dc:creator>Specht, Ellen</dc:creator>
  <cp:lastModifiedBy>Specht, Ellen</cp:lastModifiedBy>
  <cp:revision>18</cp:revision>
  <dcterms:created xsi:type="dcterms:W3CDTF">2019-05-28T11:22:36Z</dcterms:created>
  <dcterms:modified xsi:type="dcterms:W3CDTF">2019-05-29T07:06:24Z</dcterms:modified>
</cp:coreProperties>
</file>